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63" r:id="rId11"/>
    <p:sldId id="264" r:id="rId12"/>
    <p:sldId id="265" r:id="rId13"/>
    <p:sldId id="266" r:id="rId14"/>
    <p:sldId id="267" r:id="rId15"/>
    <p:sldId id="285" r:id="rId16"/>
    <p:sldId id="268" r:id="rId17"/>
    <p:sldId id="269" r:id="rId18"/>
    <p:sldId id="270" r:id="rId19"/>
    <p:sldId id="286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23075-D6E5-43AA-98FD-2211BE6C10AC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267FE-32E5-4944-885F-2D098B8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9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267FE-32E5-4944-885F-2D098B85CEE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6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ru.warnet.ws/img5/126/valent/8.jpg" TargetMode="Externa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8.privet.ru/lr/0d1a8e3df8e5e23b0bf95679c53b474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http://images.yandex.ru/yandsearch?fp=0&amp;img_url=http://menu.ru/content/images/size1/44/03/5c/96d57b0af0020ce155080bfb89.jpg&amp;iorient=&amp;ih=&amp;icolor=&amp;site=&amp;text=%D1%88%D0%BE%D0%BA%D0%BE%D0%BB%D0%B0%D0%B4%20%D0%B2%20%D0%B2%D0%B8%D0%B4%D0%B5%20%D1%81%D0%B5%D1%80%D0%B4%D1%86%D0%B0&amp;iw=&amp;wp=&amp;pos=20&amp;recent=&amp;type=&amp;isize=&amp;rpt=simage&amp;itype=&amp;nojs=1" TargetMode="Externa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Saved Games\Desktop\ДЕНЬ СВЯТОГО ВАЛЕНТИНА\0_552eb_5a9e931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7272"/>
            <a:ext cx="7772400" cy="9807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ПРЕЗЕНТАЦИЮ подготовила: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Педагог дошкольного образования 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Кусукпаева Копей </a:t>
            </a:r>
            <a:r>
              <a:rPr lang="ru-RU" sz="1800" dirty="0" err="1" smtClean="0">
                <a:solidFill>
                  <a:srgbClr val="FF0000"/>
                </a:solidFill>
              </a:rPr>
              <a:t>кабиденовна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г. Тюмень  2017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996952"/>
            <a:ext cx="7772400" cy="1500187"/>
          </a:xfrm>
        </p:spPr>
        <p:txBody>
          <a:bodyPr anchor="ctr" anchorCtr="0">
            <a:prstTxWarp prst="textChevron">
              <a:avLst/>
            </a:prstTxWarp>
            <a:normAutofit fontScale="92500" lnSpcReduction="20000"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5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 февраля День Святого Валентина . </a:t>
            </a:r>
            <a:endParaRPr lang="ru-RU" sz="45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0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82563"/>
            <a:ext cx="3432175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D:\клипарты\любовь\ьт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8575"/>
            <a:ext cx="3422153" cy="277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клипарты\любовь\b6e220db3ad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8720"/>
            <a:ext cx="40005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4563" y="43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 Венеры, богини любви. Он может заставить человека влюбиться выстрелом одной из своих волшебных стрел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7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клипарты\любовь\ef96af4402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02" y="0"/>
            <a:ext cx="969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9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8750"/>
            <a:ext cx="490696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D:\анимашки\анимашки\раст. цветы\59862fb8667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0" y="1844824"/>
            <a:ext cx="37338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1331" y="250567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 - любимый цветок Венеры, богини любви. Красный цвет - это цвет сильных чувств. </a:t>
            </a: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роза - это цветок любви. </a:t>
            </a:r>
          </a:p>
        </p:txBody>
      </p:sp>
    </p:spTree>
    <p:extLst>
      <p:ext uri="{BB962C8B-B14F-4D97-AF65-F5344CB8AC3E}">
        <p14:creationId xmlns:p14="http://schemas.microsoft.com/office/powerpoint/2010/main" val="29453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анимашки\анимашки\раст. цветы\d71414322ea5714e9630dd30fd705ecd.gif"/>
          <p:cNvPicPr>
            <a:picLocks noChangeAspect="1" noChangeArrowheads="1" noCrop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4149079"/>
            <a:ext cx="283368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D:\анимашки\анимашки\раст. цветы\roza9_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7613"/>
            <a:ext cx="41433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анимашки\анимашки\раст. цветы\2bae1ad25613c6dfd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78329"/>
            <a:ext cx="414337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1188" y="24389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rgbClr val="FF000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Красные</a:t>
            </a:r>
            <a: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 - Любовь и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страсть  </a:t>
            </a:r>
            <a:r>
              <a:rPr lang="ru-RU" altLang="ru-RU" sz="2000" b="1" dirty="0">
                <a:solidFill>
                  <a:srgbClr val="FFFF0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Желтые</a:t>
            </a:r>
            <a: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 - Дружба </a:t>
            </a:r>
            <a:b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Белые </a:t>
            </a:r>
            <a: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- Подлинная любовь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       и  чистота </a:t>
            </a:r>
            <a: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Розовые</a:t>
            </a:r>
            <a:r>
              <a:rPr lang="ru-RU" altLang="ru-RU" sz="2000" b="1" dirty="0" smtClean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- Дружба или </a:t>
            </a:r>
          </a:p>
          <a:p>
            <a: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 нежность, доверие </a:t>
            </a:r>
            <a:b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10253F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Черные</a:t>
            </a:r>
            <a:r>
              <a:rPr lang="ru-RU" altLang="ru-RU" sz="2000" b="1" dirty="0" smtClean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- Расставание</a:t>
            </a:r>
            <a:r>
              <a:rPr lang="ru-RU" altLang="ru-RU" sz="2000" dirty="0">
                <a:solidFill>
                  <a:srgbClr val="0070C0"/>
                </a:solidFill>
                <a:latin typeface="Arial Black" pitchFamily="34" charset="0"/>
                <a:ea typeface="SimHei" pitchFamily="49" charset="-122"/>
                <a:cs typeface="Times New Roman" pitchFamily="18" charset="0"/>
              </a:rPr>
              <a:t> </a:t>
            </a:r>
          </a:p>
        </p:txBody>
      </p:sp>
      <p:pic>
        <p:nvPicPr>
          <p:cNvPr id="8" name="Picture 4" descr="D:\анимашки\анимашки\раст. цветы\02fc3e165f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" y="167614"/>
            <a:ext cx="32654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9" y="835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клипарты\любовь\bd5d68e4c7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429000"/>
            <a:ext cx="483393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D:\клипарты\любовь\b7ba751bd39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73122"/>
            <a:ext cx="3405187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397675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традиционно любовь символизируют голуби. Голуби считаются любимыми птицами Венеры. Они всю жизнь не меняют пару и совместно заботятся о птенцах. Эти птицы - символы верности и любви, а также символы дня Святого Валентина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любви голуби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-225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любви попугаи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:\клипарты\животные\3d6768ecc1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4" y="1352465"/>
            <a:ext cx="28575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клипарты\животные\50f7fc06a4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37" y="1270752"/>
            <a:ext cx="2857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8529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alibri" pitchFamily="34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Африке птицами любви называют красочных попугаев. Большинство из них имеют красные клювы. Они названы птицами любви за то, что когда они собираются в пары, то они сидят на очень близком расстоянии друг от друга.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"/>
            <a:ext cx="33210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клипарты\любовь\06e72b49010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50" y="3633598"/>
            <a:ext cx="4643438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D:\клипарты\любовь\847c6dbc6b9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739"/>
            <a:ext cx="27146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951672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стран люди во время помолвки и свадьбы обмениваются кольцами. Два - три столетья назад в День Святого Валентина было очень популярно устраивать помолвки.</a:t>
            </a:r>
          </a:p>
        </p:txBody>
      </p:sp>
    </p:spTree>
    <p:extLst>
      <p:ext uri="{BB962C8B-B14F-4D97-AF65-F5344CB8AC3E}">
        <p14:creationId xmlns:p14="http://schemas.microsoft.com/office/powerpoint/2010/main" val="866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42863"/>
            <a:ext cx="3663950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D:\клипарты\любовь\5d67f4651f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5490">
            <a:off x="2953422" y="1611435"/>
            <a:ext cx="421005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9924" y="1316666"/>
            <a:ext cx="7430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Когда-то, если мужчина хотел жениться на женщине, он "просил ее руки". Рука стала символом любви и брака. Вскоре перчатки также стали символом брака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8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11" y="-11983"/>
            <a:ext cx="9273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00" y="836712"/>
            <a:ext cx="3449638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клипарты\любовь\b618092c40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4"/>
            <a:ext cx="23780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клипарты\любовь\krugev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52" y="1987128"/>
            <a:ext cx="23129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6297" y="4273127"/>
            <a:ext cx="70879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 лет назад женщины носили с собой кружевные носовые платки. Если дама роняла носовой платок, мужчина, находящийся рядом с ней, должен был поднять платок и вернуть его женщине. Иногда дама специально роняла кружевной платок, чтобы познакомиться с понравившимся ей мужчиной. Вскоре кружева стали полностью ассоциироваться с любовным романом.</a:t>
            </a:r>
          </a:p>
        </p:txBody>
      </p:sp>
      <p:pic>
        <p:nvPicPr>
          <p:cNvPr id="7" name="Picture 1" descr="D:\клипарты\любовь\krugev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52" y="233138"/>
            <a:ext cx="77009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0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9" y="0"/>
            <a:ext cx="9144000" cy="68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19050"/>
            <a:ext cx="3900487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клипарты\еда раст\84712f8592a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" y="889000"/>
            <a:ext cx="50546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58028" y="2523983"/>
            <a:ext cx="3854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Итальянцы считают своим долгом дарить в этот день любимым сладости. Этот день так и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Италии - сладкий.</a:t>
            </a:r>
          </a:p>
        </p:txBody>
      </p:sp>
    </p:spTree>
    <p:extLst>
      <p:ext uri="{BB962C8B-B14F-4D97-AF65-F5344CB8AC3E}">
        <p14:creationId xmlns:p14="http://schemas.microsoft.com/office/powerpoint/2010/main" val="1437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праздника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Символы и традиции.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" y="-108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D:\клипарты\любовь\abbdaa9bea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551237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анимашки\анимашки\валентинки\tn_gallery_2_211_322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9" y="307231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3304" y="1548820"/>
            <a:ext cx="39467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/>
                </a:solidFill>
              </a:rPr>
              <a:t>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Финны 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,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дарят друг другу подарки в форме сердца. А также в этот день делаются подарки мамам, так как женского дня, подобного 8 Марта, в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Финляндии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D:\анимашки\анимашки\валентинки\tn_gallery_2_211_3547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057">
            <a:off x="3007654" y="4540708"/>
            <a:ext cx="2309813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83" y="-587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5-tub-ru.yandex.net/i?id=377044601-25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" y="0"/>
            <a:ext cx="2667000" cy="23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419007"/>
            <a:ext cx="19442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Америке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начале прошлого века  было принято посылать своим невестам марципаны, которые были довольно дороги. </a:t>
            </a:r>
            <a:endParaRPr lang="ru-RU" alt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0027" y="692696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Британии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незамужние девушки 14 февраля встают до восхода солнца, становятся возле окна и смотрят на проходящих мужчин. Согласно поверью, первый мужчина, которого они увидят, и есть суженый. </a:t>
            </a:r>
            <a:endParaRPr lang="ru-RU" altLang="ru-RU" dirty="0"/>
          </a:p>
        </p:txBody>
      </p:sp>
      <p:pic>
        <p:nvPicPr>
          <p:cNvPr id="6" name="Picture 4" descr="D:\валентинов день\0_1bcbe_224836aa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07" y="4032277"/>
            <a:ext cx="3024336" cy="25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валентинов день\7c8260ed2043759e2ff8dab6091562d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0"/>
            <a:ext cx="2736303" cy="25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68206" y="2924944"/>
            <a:ext cx="28801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дарить в этот день сладкое появилась с подачи одной крупной фирмы по производству шоколада. Там начали праздновать День святого Валентина в 30-е годы, и до сих пор шоколад остается самым распространенным подарком.</a:t>
            </a:r>
          </a:p>
        </p:txBody>
      </p:sp>
    </p:spTree>
    <p:extLst>
      <p:ext uri="{BB962C8B-B14F-4D97-AF65-F5344CB8AC3E}">
        <p14:creationId xmlns:p14="http://schemas.microsoft.com/office/powerpoint/2010/main" val="23309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4" y="-61517"/>
            <a:ext cx="9144000" cy="70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клипарты\любовь\488e4f07eb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29" y="-551714"/>
            <a:ext cx="32146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:\клипарты\любовь\27fadc7883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18"/>
            <a:ext cx="30130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ru.warnet.ws/img5/126/valent/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3440131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309185"/>
            <a:ext cx="24904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Франции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принято дарить драгоценности, «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валентинки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 с надписью «Я  тебя люблю» ,  также цветы, сладости и колбасу , нарезанную в форме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сердец.</a:t>
            </a:r>
            <a:endParaRPr lang="ru-RU" alt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90176" y="847160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Дании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люди посылают друг другу засушенные белые цветы</a:t>
            </a:r>
            <a:endParaRPr lang="ru-RU" alt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7950" y="2354096"/>
            <a:ext cx="2808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Голландии 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 этот день девушка может сама признаться  в любви и сделать предложение парню. В случае отказа мужчина должен купить девушке шелковое платье 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2489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клипарты\любовь\Безимени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22" y="0"/>
            <a:ext cx="362555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:\валентинов день\10if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46" y="4095750"/>
            <a:ext cx="3259563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31009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Англии  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день девушки гадают, бросая листочки с написанными именами мужчин, в воду реки или пруда. То имя которое не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утонет,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не уплывет и будет у суженного гадавшей девушки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Англичане посылают любовные послания и своим животным, особенно собакам и лошадям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971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3170872"/>
            <a:ext cx="3694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Уэльсе –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дарят </a:t>
            </a: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ложку любви», вырезанную самолично, разрисованную узорами из сердечек , ключей и  замочных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скважин.</a:t>
            </a:r>
            <a:endParaRPr lang="ru-RU" altLang="ru-RU" sz="2400" dirty="0"/>
          </a:p>
        </p:txBody>
      </p:sp>
      <p:pic>
        <p:nvPicPr>
          <p:cNvPr id="4" name="Picture 6" descr="http://stat18.privet.ru/lr/0d1a8e3df8e5e23b0bf95679c53b474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94966" cy="249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967335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Италия –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родоначальник данного праздника, его считают </a:t>
            </a: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сладким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днем».</a:t>
            </a:r>
          </a:p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Дарят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сладости в виде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сердец. </a:t>
            </a:r>
            <a:endParaRPr lang="ru-RU" altLang="ru-RU" sz="2400" dirty="0"/>
          </a:p>
        </p:txBody>
      </p:sp>
      <p:pic>
        <p:nvPicPr>
          <p:cNvPr id="6" name="Picture 2" descr="http://im3-tub-ru.yandex.net/i?id=287735494-6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528392" cy="249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88" y="17728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в мире некоторые страны, которые особенно отличились в праздновании Дня святого Валентина.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Саудовская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Аравия и Иран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этот праздник… официально запрещен, причем под страхом больших штрафов.</a:t>
            </a:r>
          </a:p>
        </p:txBody>
      </p:sp>
      <p:pic>
        <p:nvPicPr>
          <p:cNvPr id="6" name="Picture 3" descr="D:\анимашки\анимашки\валентинки\indexCA06ZJE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6" y="1772816"/>
            <a:ext cx="4119562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5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268760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Руси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 свой праздник влюбленных, вот только отмечался он не зимой, а в начале лета. Он был связан с легендарной историей любви Петра и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посвящен  Купале - языческому славянскому богу, сыну Перуна. </a:t>
            </a: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сейчас его празднуют с начала 1990 г. </a:t>
            </a:r>
            <a:endParaRPr lang="ru-RU" altLang="ru-RU" sz="2400" dirty="0"/>
          </a:p>
        </p:txBody>
      </p:sp>
      <p:pic>
        <p:nvPicPr>
          <p:cNvPr id="4" name="Picture 5" descr="D:\клипарты\любовь\ad98eac3be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357563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1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Saved Games\Desktop\ДЕНЬ СВЯТОГО ВАЛЕНТИНА\0noH985_g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17912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Считается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 праздник существует уже более 16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веков.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День святого Валентина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праздник влюблённых – отмечается 14 февраля в Европе с XIII века, в США – с 1777 года, в России – с начала 1990-х годов. Но почему всё же это праздник влюблённых? На это счет немало красивых легенд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1969 года в результате реформы богослужения </a:t>
            </a: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святой Валентин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 изъят из литургического календаря католической церкви (вместе с прочими римскими святыми, сведения о жизни которых противоречивы и недостоверны). Впрочем, и до 1969 года церковь не одобряла и не поддерживала традиций празднования этого дня.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Узнав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этом император, Валентина приговорили к казни. Трагедия ситуации была еще и в том, что и сам Валентин был влюблен в дочку тюремщика, которую исцелил чудесным образом от слепоты.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8815" y="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История праздника </a:t>
            </a:r>
            <a:br>
              <a:rPr lang="ru-RU" sz="3200" b="1" dirty="0" smtClean="0"/>
            </a:br>
            <a:r>
              <a:rPr lang="ru-RU" sz="3200" b="1" dirty="0" smtClean="0"/>
              <a:t>14 февраля</a:t>
            </a:r>
            <a:endParaRPr lang="ru-RU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5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7604" y="836712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день до казни священник написал девушке прощальное письмо, где рассказал о своей любви, и подписал его «Твой Валентин». Прочитано оно было уже после того, как его казнили. Дата казни совпала с римским торжеством в честь Юноны, богини любви. С тех пор люди каждый год 14 февраля вспоминали Валентина и устраивали праздник всех влюблённых.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Впоследствии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христианский мученик, пострадавший за веру, Валентин был канонизирован католической церковью. 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496 году римский папа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Геласиус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объявил 14 февраля днем Святого Валентина. С тех пор влюбленные почитают Святого Валентина и считают его своим заступником.  </a:t>
            </a:r>
            <a:r>
              <a:rPr lang="ru-RU" altLang="ru-RU" sz="2000" dirty="0">
                <a:latin typeface="Times New Roman" pitchFamily="18" charset="0"/>
                <a:cs typeface="Calibri" pitchFamily="34" charset="0"/>
              </a:rPr>
              <a:t> И  именно оттуда повелось писать в День святого Валентина любовные записки — </a:t>
            </a:r>
            <a:r>
              <a:rPr lang="ru-RU" altLang="ru-RU" sz="2000" b="1" i="1" dirty="0">
                <a:latin typeface="Times New Roman" pitchFamily="18" charset="0"/>
                <a:cs typeface="Calibri" pitchFamily="34" charset="0"/>
              </a:rPr>
              <a:t>«</a:t>
            </a:r>
            <a:r>
              <a:rPr lang="ru-RU" altLang="ru-RU" sz="2000" b="1" i="1" dirty="0" err="1">
                <a:latin typeface="Times New Roman" pitchFamily="18" charset="0"/>
                <a:cs typeface="Calibri" pitchFamily="34" charset="0"/>
              </a:rPr>
              <a:t>валентинки</a:t>
            </a:r>
            <a:r>
              <a:rPr lang="ru-RU" altLang="ru-RU" sz="2000" b="1" i="1" dirty="0">
                <a:latin typeface="Times New Roman" pitchFamily="18" charset="0"/>
                <a:cs typeface="Calibri" pitchFamily="34" charset="0"/>
              </a:rPr>
              <a:t>». </a:t>
            </a:r>
            <a:r>
              <a:rPr lang="ru-RU" altLang="ru-RU" sz="2000" dirty="0">
                <a:latin typeface="Times New Roman" pitchFamily="18" charset="0"/>
                <a:cs typeface="Calibri" pitchFamily="34" charset="0"/>
              </a:rPr>
              <a:t>А еще в этот праздник любят устраивать свадьбы и венчаться. Считается, что это станет залогом вечной любви.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484784"/>
            <a:ext cx="6624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Открытки -« </a:t>
            </a:r>
            <a:r>
              <a:rPr lang="ru-RU" alt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валентинки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в виде алого сердечка являются символическим подарком В День святого </a:t>
            </a:r>
            <a:r>
              <a:rPr lang="ru-RU" alt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Валентина.Создание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такой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открытк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приписывают герцогу Орлеанскому (1415 г).Сидя в темнице он сочинял любовные послания своей жене. Большой популярностью «</a:t>
            </a:r>
            <a:r>
              <a:rPr lang="ru-RU" alt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валентинки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стали пользовались в 18 веке, особенно в  Англии. Открытки делали из разноцветной бумаги и подписывали красочными чернилами. На заводских станках их стали изготавливать в конце 19 века.  </a:t>
            </a:r>
          </a:p>
        </p:txBody>
      </p:sp>
    </p:spTree>
    <p:extLst>
      <p:ext uri="{BB962C8B-B14F-4D97-AF65-F5344CB8AC3E}">
        <p14:creationId xmlns:p14="http://schemas.microsoft.com/office/powerpoint/2010/main" val="2540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Символы праздника!!!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5" descr="D:\клипарты\любовь\ee0774570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16" y="1030362"/>
            <a:ext cx="46847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клипарты\любовь\b6e220db3ad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643188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:\клипарты\любовь\847c6dbc6b9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3867926"/>
            <a:ext cx="27146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4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-30163"/>
            <a:ext cx="3048000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анимашки\анимашки\валентинки\30fafe1791a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08720"/>
            <a:ext cx="824669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4280" y="4293096"/>
            <a:ext cx="6293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люди верили, что такие чувства, как любовь, удача, гнев или опасения, находятся в сердце; позже стали считать, что только чувство любви находится в сердце. Так что в наше время сердце - это символ любви и Дня Святого Валентина.</a:t>
            </a:r>
          </a:p>
        </p:txBody>
      </p:sp>
    </p:spTree>
    <p:extLst>
      <p:ext uri="{BB962C8B-B14F-4D97-AF65-F5344CB8AC3E}">
        <p14:creationId xmlns:p14="http://schemas.microsoft.com/office/powerpoint/2010/main" val="31461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Saved Games\Desktop\ДЕНЬ СВЯТОГО ВАЛЕНТИНА\1da1fe4af59779aedf1acbc483abd437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78488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Saved Games\Desktop\ДЕНЬ СВЯТОГО ВАЛЕНТИНА\valentine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клипарты\любовь\6224681ff6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45910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:\клипарты\любовь\6101885ca6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-20409"/>
            <a:ext cx="429418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58108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Сердечки к празднику можно шить, лепить, рисовать, вязать и даже печь. Материал для их изготовления сердечек разнообразный: бисер, ракушки, перья, сухие цветы, кусочки ткани, мех.</a:t>
            </a:r>
          </a:p>
        </p:txBody>
      </p:sp>
    </p:spTree>
    <p:extLst>
      <p:ext uri="{BB962C8B-B14F-4D97-AF65-F5344CB8AC3E}">
        <p14:creationId xmlns:p14="http://schemas.microsoft.com/office/powerpoint/2010/main" val="13791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1090</Words>
  <Application>Microsoft Office PowerPoint</Application>
  <PresentationFormat>Экран (4:3)</PresentationFormat>
  <Paragraphs>46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ПРЕЗЕНТАЦИЮ подготовила: Педагог дошкольного образования   Кусукпаева Копей кабиденовна   г. Тюмень  2017 </vt:lpstr>
      <vt:lpstr>История праздника</vt:lpstr>
      <vt:lpstr>История праздника  14 февраля</vt:lpstr>
      <vt:lpstr>Презентация PowerPoint</vt:lpstr>
      <vt:lpstr>Презентация PowerPoint</vt:lpstr>
      <vt:lpstr>Символы праздника!!!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 любви голуби</vt:lpstr>
      <vt:lpstr>Птицы любви попугаи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Михайловна</dc:creator>
  <cp:lastModifiedBy>user</cp:lastModifiedBy>
  <cp:revision>25</cp:revision>
  <dcterms:created xsi:type="dcterms:W3CDTF">2017-02-05T15:51:08Z</dcterms:created>
  <dcterms:modified xsi:type="dcterms:W3CDTF">2017-02-12T10:52:06Z</dcterms:modified>
</cp:coreProperties>
</file>